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760"/>
    <a:srgbClr val="0000CC"/>
    <a:srgbClr val="00FFCC"/>
    <a:srgbClr val="3333FF"/>
    <a:srgbClr val="001F36"/>
    <a:srgbClr val="003E6C"/>
    <a:srgbClr val="97BAE5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2" autoAdjust="0"/>
  </p:normalViewPr>
  <p:slideViewPr>
    <p:cSldViewPr>
      <p:cViewPr varScale="1">
        <p:scale>
          <a:sx n="70" d="100"/>
          <a:sy n="70" d="100"/>
        </p:scale>
        <p:origin x="12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9ED59-E148-42EB-B81D-758722F0106F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16447-769C-428A-AB24-DAC046B09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06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Kkkkkkkkkkkkkkkkkkkkkkkkkkkkkk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16447-769C-428A-AB24-DAC046B0951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705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13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54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73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98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85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42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72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16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28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54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1194-9070-4032-90EB-D4935B531F31}" type="datetimeFigureOut">
              <a:rPr lang="pt-BR" smtClean="0"/>
              <a:t>19/11/2019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11FF7-3C95-425D-B30D-23DC3AD8D1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7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inss custear afastamento mulher ameacada direi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t="30738" b="29655"/>
          <a:stretch/>
        </p:blipFill>
        <p:spPr>
          <a:xfrm>
            <a:off x="251520" y="1304081"/>
            <a:ext cx="4272408" cy="162086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14" name="CaixaDeTexto 13"/>
          <p:cNvSpPr txBox="1"/>
          <p:nvPr/>
        </p:nvSpPr>
        <p:spPr>
          <a:xfrm>
            <a:off x="4523928" y="1293728"/>
            <a:ext cx="4368551" cy="163121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just"/>
            <a:endParaRPr lang="pt-BR" sz="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TERCEIRIZAÇÃO DE SERVIÇOS COM EFICIÊNCIA E GARANTIA.</a:t>
            </a:r>
          </a:p>
          <a:p>
            <a:pPr algn="just"/>
            <a:endParaRPr lang="pt-BR" b="1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endParaRPr lang="pt-BR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51720" y="2541089"/>
            <a:ext cx="2328191" cy="3231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500" b="1" dirty="0" smtClean="0">
                <a:latin typeface="+mj-lt"/>
                <a:ea typeface="Verdana" panose="020B0604030504040204" pitchFamily="34" charset="0"/>
              </a:rPr>
              <a:t>SERVIÇOS DE SEGURANÇA</a:t>
            </a:r>
            <a:endParaRPr lang="pt-BR" sz="1500" b="1" dirty="0">
              <a:latin typeface="+mj-lt"/>
              <a:ea typeface="Verdana" panose="020B060403050404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07" y="2924943"/>
            <a:ext cx="8633172" cy="324238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Retângulo 3"/>
          <p:cNvSpPr/>
          <p:nvPr/>
        </p:nvSpPr>
        <p:spPr>
          <a:xfrm>
            <a:off x="251520" y="6165304"/>
            <a:ext cx="8640958" cy="31547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pt-BR" sz="145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Ambiente de trabalho saudável = saúde + bem estar + segurança no trabalho.</a:t>
            </a:r>
            <a:endParaRPr lang="pt-BR" sz="145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27</Words>
  <Application>Microsoft Office PowerPoint</Application>
  <PresentationFormat>Apresentação na tela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Verdana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</dc:creator>
  <cp:lastModifiedBy>ROSICLER A GARUTTI</cp:lastModifiedBy>
  <cp:revision>190</cp:revision>
  <dcterms:created xsi:type="dcterms:W3CDTF">2016-08-17T18:56:05Z</dcterms:created>
  <dcterms:modified xsi:type="dcterms:W3CDTF">2019-11-19T13:28:18Z</dcterms:modified>
</cp:coreProperties>
</file>