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760"/>
    <a:srgbClr val="0000CC"/>
    <a:srgbClr val="00FFCC"/>
    <a:srgbClr val="3333FF"/>
    <a:srgbClr val="001F36"/>
    <a:srgbClr val="003E6C"/>
    <a:srgbClr val="97BAE5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2" autoAdjust="0"/>
  </p:normalViewPr>
  <p:slideViewPr>
    <p:cSldViewPr>
      <p:cViewPr varScale="1">
        <p:scale>
          <a:sx n="70" d="100"/>
          <a:sy n="70" d="100"/>
        </p:scale>
        <p:origin x="5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9ED59-E148-42EB-B81D-758722F0106F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6447-769C-428A-AB24-DAC046B09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0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Kkkkkkkkkkkkkkkkkkkkkkkkkkkkkk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16447-769C-428A-AB24-DAC046B0951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05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13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4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73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98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85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72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1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28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1194-9070-4032-90EB-D4935B531F3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nss custear afastamento mulher ameacada dire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t="30738" b="29655"/>
          <a:stretch/>
        </p:blipFill>
        <p:spPr>
          <a:xfrm>
            <a:off x="251520" y="1304081"/>
            <a:ext cx="4272408" cy="1620863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CaixaDeTexto 13"/>
          <p:cNvSpPr txBox="1"/>
          <p:nvPr/>
        </p:nvSpPr>
        <p:spPr>
          <a:xfrm>
            <a:off x="4523928" y="1293728"/>
            <a:ext cx="4368551" cy="16312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endParaRPr lang="pt-BR" sz="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TERCEIRIZAÇÃO DE SERVIÇOS COM EFICIÊNCIA E GARANTIA.</a:t>
            </a:r>
          </a:p>
          <a:p>
            <a:pPr algn="just"/>
            <a:endParaRPr lang="pt-BR" b="1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19" y="2924944"/>
            <a:ext cx="8640959" cy="295232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319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10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</dc:creator>
  <cp:lastModifiedBy>ROSICLER A GARUTTI</cp:lastModifiedBy>
  <cp:revision>181</cp:revision>
  <dcterms:created xsi:type="dcterms:W3CDTF">2016-08-17T18:56:05Z</dcterms:created>
  <dcterms:modified xsi:type="dcterms:W3CDTF">2019-11-05T22:38:54Z</dcterms:modified>
</cp:coreProperties>
</file>